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FA1D-B699-4B2D-8EE4-05EABDF9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876F5-62D6-484B-97D2-0C12541EB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40F4-AF15-4E13-947E-4E055CE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DC30D-710D-48CC-AFF8-1E5E8FD2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7FDF-0DDF-42C3-B802-232A6B40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419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EBE7-EB02-4991-996E-9897919EB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72284-B4CC-4AAE-B922-AFBCAD015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13260-33A0-4802-9CE3-30C6E873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8418-7DE4-4958-B0F1-5F13EE1F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E276C-EEE3-4295-B091-DD71B02D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22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48A870-E1FF-4E8C-9559-75FF2CFBE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C9DC-A743-4A7D-BC4A-9C5912D1F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2BEC-AAA8-4768-BC4E-2AEADD73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DD032-04B2-43C6-BCDF-76DCA5F3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0DFD5-2F2C-4B8A-80AC-873D05BE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865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4640-F85F-4194-B557-55CEB3FC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B7C40-0608-4D5D-B84E-452F5573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7B469-5B92-4BF9-871C-E009E516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28A86-1EAC-4B3B-A624-D658A71B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6F224-AE5A-43D3-A916-A4D412D1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209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A8A7-A471-4DCE-B6C1-D1A2C493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5BA35-43F5-4B5F-8814-2BB449771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193E1-8CC8-4639-B318-576EEF81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D492F-84B9-4C48-98A7-04D4916F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B1051-F11F-4027-ADED-CAE89879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780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D46B-DBFD-486B-A61E-27281197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4CDF5-584D-4F3B-AAE6-D94EB8D70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52A4D-23C0-42F5-BE68-5AB5B1DF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4C4F5-57B9-4572-BF4B-112BF6AD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B655C-0F47-417B-A7C0-5B5A4E21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AB87A-A81B-4D83-BD00-0B9C7D3B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09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F23E-9BFD-4526-947D-5B3B6DB0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990F7-25EC-4CAC-AF37-25AC3A016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611E2-3A01-4BD3-B6B3-1F4AB3784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897ED-7D7E-47C6-88D7-85A4399A7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8AB7D-E539-46E2-8965-82EC57F78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80E2D-535E-4F0B-8238-FCCD759A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2C6B56-A14C-4B58-8772-DB574C11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04218-8BB8-48DF-A964-11FEE3D4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581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229D-EBC1-4CBF-97D8-19BC0C9B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AC3F6-F235-4FFE-8CB6-D86B1BF3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C33E-84B7-41D0-8692-45FA682A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DE583-B4BD-49E6-BAC3-6DFC8348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904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5CE147-7ACE-4FCF-B457-A9DF9F6D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52BCD-7BE5-4D2D-BF93-96627737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A1D44-4F35-4F88-8641-1DA85060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28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BE81-999B-4E22-AFBB-7BD93D1F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F5960-89B8-4844-BADD-E4859E415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B84FD-6AE7-4CBF-BD44-23E6B9FE2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4B27F-5A91-4541-94DD-B6D9503F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1F037-FE54-47E0-80D9-12DD87ED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CDDA8-FB7B-4ABE-A09E-45F8D22D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17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201A-3877-4733-8BF0-8C371F4F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D268B-95F0-4615-8BA0-E6197004A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EBD7E-72BA-4E3E-B6D6-29FF60CF4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DBACD-E642-4A58-90EF-1D5A6C5B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5A78B-AD0F-47CC-A3B8-2D1C3136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4B011-7F59-4210-A49F-A586DCC1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31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A9468-F06F-459A-8326-BC8A05EC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14336-781A-4546-B71D-23D429CB2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24A4B-0777-47C8-8297-00902838F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13F5-DBBD-4453-9AD1-98A164B1D191}" type="datetimeFigureOut">
              <a:rPr lang="lv-LV" smtClean="0"/>
              <a:t>01.10.2019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2689B-C0D4-45DD-A35B-4CAB85AE6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D2D2-706B-430B-9E77-9A7EE78A9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5450-FDE1-40C0-9DAE-162C9D93A4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677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02D0B-97EA-4E41-A81A-665C8C4F2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Identificētie riski un iespējas LPS diskusijā par  konkurences tiesību piemērošanu  </a:t>
            </a:r>
            <a:endParaRPr lang="lv-LV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1510B-BED7-4AD5-B70F-F07B66DFC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9100"/>
            <a:ext cx="9144000" cy="1028699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Dr.oec. Andra Feldmane, LPS padomniece uzņēmējdarbības jomā  </a:t>
            </a:r>
          </a:p>
        </p:txBody>
      </p:sp>
      <p:pic>
        <p:nvPicPr>
          <p:cNvPr id="5" name="Picture 2" descr="Related image">
            <a:extLst>
              <a:ext uri="{FF2B5EF4-FFF2-40B4-BE49-F238E27FC236}">
                <a16:creationId xmlns:a16="http://schemas.microsoft.com/office/drawing/2014/main" id="{64087A4B-1462-4AB6-886F-A8597303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72" y="4948765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87AAB5-421D-4930-8464-47628AAC3E81}"/>
              </a:ext>
            </a:extLst>
          </p:cNvPr>
          <p:cNvSpPr txBox="1">
            <a:spLocks/>
          </p:cNvSpPr>
          <p:nvPr/>
        </p:nvSpPr>
        <p:spPr>
          <a:xfrm>
            <a:off x="1087041" y="5154311"/>
            <a:ext cx="387686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/>
              <a:t>@</a:t>
            </a:r>
            <a:r>
              <a:rPr lang="lv-LV" sz="2000" dirty="0" err="1"/>
              <a:t>PasvaldibuSavieniba</a:t>
            </a:r>
            <a:endParaRPr lang="lv-LV" sz="2000" dirty="0"/>
          </a:p>
        </p:txBody>
      </p:sp>
      <p:pic>
        <p:nvPicPr>
          <p:cNvPr id="7" name="Picture 4" descr="Image result for twitter">
            <a:extLst>
              <a:ext uri="{FF2B5EF4-FFF2-40B4-BE49-F238E27FC236}">
                <a16:creationId xmlns:a16="http://schemas.microsoft.com/office/drawing/2014/main" id="{4AC5E33E-F521-416F-87D5-FFFFF1420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73" y="5776485"/>
            <a:ext cx="772673" cy="57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5EA444-C8F3-42B4-8097-C3E446BD39A2}"/>
              </a:ext>
            </a:extLst>
          </p:cNvPr>
          <p:cNvSpPr txBox="1">
            <a:spLocks/>
          </p:cNvSpPr>
          <p:nvPr/>
        </p:nvSpPr>
        <p:spPr>
          <a:xfrm>
            <a:off x="1092952" y="5846849"/>
            <a:ext cx="387686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/>
              <a:t>@</a:t>
            </a:r>
            <a:r>
              <a:rPr lang="lv-LV" sz="2000" dirty="0" err="1"/>
              <a:t>lps_lv</a:t>
            </a:r>
            <a:r>
              <a:rPr lang="lv-LV" sz="2000" dirty="0"/>
              <a:t>  @</a:t>
            </a:r>
            <a:r>
              <a:rPr lang="lv-LV" sz="2000" dirty="0" err="1"/>
              <a:t>LPSBrux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93686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8D63C-2A90-4508-9510-E820F293D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3"/>
            <a:ext cx="10515600" cy="664684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 2021.–2027. gadam 1. redakcijas projekts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46201-050A-4CC2-B7BC-AFF5E399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178"/>
            <a:ext cx="10515600" cy="5637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Rīcības virziens “Kapitāls un uzņēmējdarbības vide” -tādas tiesiskās, administratīvās un finanšu vides veidošana, kura veicina konkurētspējīgas uzņēmējdarbības attīstību visā Latvijas teritorijā</a:t>
            </a: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LPS identificētais risks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Apdraudējums mazo un vidējo uzņēmumu izaugsmei un finanšu pieejamībai reģionos;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Lielākie mazumtirgotāji ieiet jaunās nišās/formātos (mini, express u.c.) un pieprasa lielus piegādes apjomus;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Samazinās tirgus dalībnieku skaits, daudzveidība, tiek izslēgti nišas produkti, izvēles iespējas un rezultātā tiek apdraudēta vietējā ekonomika un konkurence;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ie teritoriālās plānošanas netiek ņemti vērā konkurences aizsardzības apsvērumi;</a:t>
            </a:r>
          </a:p>
          <a:p>
            <a:pPr algn="just"/>
            <a:r>
              <a:rPr lang="lv-LV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Šobrīd nepastāv reģionam un pašvaldībai raksturīgas (arī autentiskā) mazās un vidējās tirdzniecības/amatniecības biznesa un ģimenes uzņēmumu aizsardzība pret lielām kompānijām, kas, pateicoties apjoma efektam, spēj būtiski ietekmēt tirgus struktūru un izjaukt lokālo sociāli ekonomisko līdzsvaru.</a:t>
            </a:r>
          </a:p>
          <a:p>
            <a:endParaRPr lang="lv-LV" sz="20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0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CFDD-3A1A-4E53-BD08-1458453B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425"/>
          </a:xfrm>
        </p:spPr>
        <p:txBody>
          <a:bodyPr>
            <a:norm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Konkurences neitralitāte un VPIL 88.p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83D3-41C8-4F69-ADFD-6F338B3F6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3"/>
            <a:ext cx="10515600" cy="4587860"/>
          </a:xfrm>
        </p:spPr>
        <p:txBody>
          <a:bodyPr>
            <a:normAutofit fontScale="92500" lnSpcReduction="20000"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Tirgus nepilnība nozīmē juridisko un ekonomisko izvērtējumu: </a:t>
            </a:r>
          </a:p>
          <a:p>
            <a:pPr lvl="1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Stratēģiski svarīgas preces vai pakalpojumi (Latvenergo un pašvaldību komunālā saimniecība);  </a:t>
            </a:r>
          </a:p>
          <a:p>
            <a:pPr lvl="1"/>
            <a:r>
              <a:rPr lang="lv-LV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Stratēģiski svarīgi īpašumi (ģeogrāfiskā vieta, dabas parki..) </a:t>
            </a:r>
          </a:p>
          <a:p>
            <a:pPr lvl="1"/>
            <a:r>
              <a:rPr lang="lv-LV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Tirgus nepilnība (nav komersanu, mazi komersanti kuriem nav interese konkrētā jomā darboties, iedzīvotājiem ir apgrūtinoši saņemt pakalpojumu).</a:t>
            </a:r>
          </a:p>
          <a:p>
            <a:pPr lvl="1"/>
            <a:r>
              <a:rPr lang="lv-LV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Konkurenci veicinošu publisko iepirkumu organizēšana lai izslēgtu karteļa veidošanos;</a:t>
            </a:r>
          </a:p>
          <a:p>
            <a:pPr lvl="1"/>
            <a:r>
              <a:rPr lang="lv-LV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PIL direktīva nerunā par konkurenci, bet gan procesus vērtē no lietderības viedokļa (Latvijā vairs nepastāv bezpeļņas uzņēmuma regulējums);</a:t>
            </a:r>
          </a:p>
          <a:p>
            <a:pPr lvl="1"/>
            <a:r>
              <a:rPr lang="lv-LV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Nav vienādi nosacījumu valsts un pašvaldību jautājumā (Latvijas Pasts)    </a:t>
            </a:r>
            <a:endParaRPr lang="lv-LV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lv-LV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Diskusija ar KP un vietējo uzņēmēju līdzdalību par tūrisma attīstību reģionos plānota Kokneses TIC (diskusijas laiks tiks precizēts)</a:t>
            </a:r>
          </a:p>
        </p:txBody>
      </p:sp>
    </p:spTree>
    <p:extLst>
      <p:ext uri="{BB962C8B-B14F-4D97-AF65-F5344CB8AC3E}">
        <p14:creationId xmlns:p14="http://schemas.microsoft.com/office/powerpoint/2010/main" val="429460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B5F8E1259223684197F4711536F77378" ma:contentTypeVersion="8" ma:contentTypeDescription="Izveidot jaunu dokumentu." ma:contentTypeScope="" ma:versionID="f86cc7b04f357410d8f68b2c7cf54621">
  <xsd:schema xmlns:xsd="http://www.w3.org/2001/XMLSchema" xmlns:xs="http://www.w3.org/2001/XMLSchema" xmlns:p="http://schemas.microsoft.com/office/2006/metadata/properties" xmlns:ns3="a583db39-fa40-438b-9c29-3c13b5286058" targetNamespace="http://schemas.microsoft.com/office/2006/metadata/properties" ma:root="true" ma:fieldsID="f6f4c6c5cd8d3042120306616a48b281" ns3:_="">
    <xsd:import namespace="a583db39-fa40-438b-9c29-3c13b52860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3db39-fa40-438b-9c29-3c13b5286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3CF2B-E7FA-4236-956B-B2C7F04D6712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583db39-fa40-438b-9c29-3c13b528605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DCBE84-00D0-4BD1-8D51-27B8DF16E5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732A7-6758-4AF6-A405-02532F575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3db39-fa40-438b-9c29-3c13b5286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Office Theme</vt:lpstr>
      <vt:lpstr>Identificētie riski un iespējas LPS diskusijā par  konkurences tiesību piemērošanu  </vt:lpstr>
      <vt:lpstr>NAP 2021.–2027. gadam 1. redakcijas projekts </vt:lpstr>
      <vt:lpstr>Konkurences neitralitāte un VPIL 88.p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Identificētie riski un iespējas LPS diskusijā par  konkurences tiesību piemērošanu</dc:title>
  <dc:creator>Andra Feldmane</dc:creator>
  <cp:lastModifiedBy>Jana Bunkus</cp:lastModifiedBy>
  <cp:revision>7</cp:revision>
  <dcterms:created xsi:type="dcterms:W3CDTF">2019-10-01T08:23:35Z</dcterms:created>
  <dcterms:modified xsi:type="dcterms:W3CDTF">2019-10-01T09:56:54Z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0x010100B5F8E1259223684197F4711536F77378</vt:lpwstr>
  </property>
</Properties>
</file>